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E1D116-36BF-45A7-9FE4-A39D598DD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706" y="0"/>
            <a:ext cx="5808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1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5</cp:revision>
  <dcterms:created xsi:type="dcterms:W3CDTF">2020-04-18T07:36:16Z</dcterms:created>
  <dcterms:modified xsi:type="dcterms:W3CDTF">2020-04-19T16:40:04Z</dcterms:modified>
</cp:coreProperties>
</file>